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308" r:id="rId5"/>
    <p:sldId id="309" r:id="rId6"/>
    <p:sldId id="281" r:id="rId7"/>
    <p:sldId id="282" r:id="rId8"/>
    <p:sldId id="283" r:id="rId9"/>
    <p:sldId id="284" r:id="rId10"/>
    <p:sldId id="285" r:id="rId11"/>
    <p:sldId id="286" r:id="rId12"/>
    <p:sldId id="287" r:id="rId1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F1CDC-197C-B046-2890-88FD2343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64542-32B9-D5E8-B9B6-97446C62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1"/>
            <a:ext cx="12192000" cy="5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4E7E4-21ED-DBE8-6D18-E7D5573D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59426-E557-7F6F-D788-55C9C860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83"/>
            <a:ext cx="12192000" cy="6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2210-2CBF-A9D4-0551-B13ACBCE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297"/>
            <a:ext cx="12192000" cy="59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8BEB0-D697-A146-49CC-30BDCFD2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9118-BB86-A37B-997C-8CF3838E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B905-B267-90A0-C7D5-6EC4883DB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2CA22-D513-546B-00F1-C209DE5C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03"/>
            <a:ext cx="12192000" cy="59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8C9D-5BEA-FA87-FE39-1BB9CF13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39D9-CD4A-1496-4982-A1665D5A2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5B514-75BC-5B74-12E6-886BE3C5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90"/>
            <a:ext cx="12192000" cy="59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DE8FA-A541-03DC-1E2E-29ACEDCD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5BEF9-9674-137A-CEBD-4673CE1D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45"/>
            <a:ext cx="12192000" cy="59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60B74-211B-D403-B7D1-6A7FB433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66"/>
            <a:ext cx="12192000" cy="59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08814-B099-5AE2-0250-B7CE9C1A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2024-04-06T15:56:10Z</dcterms:modified>
</cp:coreProperties>
</file>